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9F2"/>
    <a:srgbClr val="FF0DE3"/>
    <a:srgbClr val="77E9FF"/>
    <a:srgbClr val="111DBC"/>
    <a:srgbClr val="44B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67" autoAdjust="0"/>
  </p:normalViewPr>
  <p:slideViewPr>
    <p:cSldViewPr snapToGrid="0" snapToObjects="1"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078AF-7B67-BC4A-B806-AE98FBCC491F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BFC0E-A54D-114B-9F13-4995CA8D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FC0E-A54D-114B-9F13-4995CA8D57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7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A short</a:t>
            </a:r>
            <a:r>
              <a:rPr lang="en-US" u="sng" baseline="0" dirty="0" smtClean="0"/>
              <a:t> history of static program Analysis</a:t>
            </a:r>
          </a:p>
          <a:p>
            <a:r>
              <a:rPr lang="en-US" u="none" baseline="0" dirty="0" smtClean="0"/>
              <a:t>Early high-level programming languages were implemented on very small and very slow machine.</a:t>
            </a:r>
          </a:p>
          <a:p>
            <a:r>
              <a:rPr lang="en-US" u="none" baseline="0" dirty="0" smtClean="0"/>
              <a:t>Compilers needed to generate </a:t>
            </a:r>
            <a:r>
              <a:rPr lang="en-US" u="none" baseline="0" dirty="0" err="1" smtClean="0"/>
              <a:t>executables</a:t>
            </a:r>
            <a:r>
              <a:rPr lang="en-US" u="none" baseline="0" dirty="0" smtClean="0"/>
              <a:t> that were extremely efficient in space and time. Compiler writers invented efficiency- increasing program transformations, wrongly called optimizing transformations. Transformations must not change the semantics of programs. Enabling conditions guaranteed semantics preservation. Enabling conditions were checked by static analysis of programs (data-flow analysis). Theoretical foundations of static program analysis---</a:t>
            </a:r>
            <a:r>
              <a:rPr lang="en-US" u="none" baseline="0" dirty="0" err="1" smtClean="0"/>
              <a:t>Kleene</a:t>
            </a:r>
            <a:r>
              <a:rPr lang="en-US" u="none" baseline="0" dirty="0" smtClean="0"/>
              <a:t> (1930s), </a:t>
            </a:r>
            <a:r>
              <a:rPr lang="en-US" u="none" baseline="0" dirty="0" err="1" smtClean="0"/>
              <a:t>Tarski</a:t>
            </a:r>
            <a:r>
              <a:rPr lang="en-US" u="none" baseline="0" dirty="0" smtClean="0"/>
              <a:t>(1955)</a:t>
            </a:r>
          </a:p>
          <a:p>
            <a:r>
              <a:rPr lang="en-US" u="none" baseline="0" dirty="0" smtClean="0"/>
              <a:t>.Gary </a:t>
            </a:r>
            <a:r>
              <a:rPr lang="en-US" u="none" baseline="0" dirty="0" err="1" smtClean="0"/>
              <a:t>Kildall</a:t>
            </a:r>
            <a:r>
              <a:rPr lang="en-US" u="none" baseline="0" dirty="0" smtClean="0"/>
              <a:t>(1972) clarified the lattice-theoretic foundation of data flow analysis.</a:t>
            </a:r>
          </a:p>
          <a:p>
            <a:r>
              <a:rPr lang="en-US" u="none" baseline="0" dirty="0" smtClean="0"/>
              <a:t>. Patrick </a:t>
            </a:r>
            <a:r>
              <a:rPr lang="en-US" u="none" baseline="0" dirty="0" err="1" smtClean="0"/>
              <a:t>Cousot</a:t>
            </a:r>
            <a:r>
              <a:rPr lang="en-US" u="none" baseline="0" dirty="0" smtClean="0"/>
              <a:t>(1974) established the relation to the programming language semantics.</a:t>
            </a:r>
          </a:p>
          <a:p>
            <a:r>
              <a:rPr lang="en-US" u="none" baseline="0" dirty="0" smtClean="0"/>
              <a:t>Source: Static Program Analysis for Verification – an Introduction -  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FC0E-A54D-114B-9F13-4995CA8D57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difference between Static and Dynamic program analysis is that static</a:t>
            </a:r>
            <a:r>
              <a:rPr lang="en-US" baseline="0" dirty="0" smtClean="0"/>
              <a:t> analysis gives you more execution reasons but it’s less precise and Dynamic is more precise, but result are limited to observed executions. </a:t>
            </a:r>
          </a:p>
          <a:p>
            <a:r>
              <a:rPr lang="en-US" baseline="0" dirty="0" smtClean="0"/>
              <a:t>A typical static analysis question: Given source code of program P and desired property Q, does P exhibit Q in all possible executions?</a:t>
            </a:r>
          </a:p>
          <a:p>
            <a:r>
              <a:rPr lang="en-US" baseline="0" dirty="0" smtClean="0"/>
              <a:t>What does precision mean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FC0E-A54D-114B-9F13-4995CA8D57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FC0E-A54D-114B-9F13-4995CA8D57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2FF5DCA-3F8F-F649-96C4-DBD64BBC549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40F7F8D-036D-B240-B5DA-0DD1A62D4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231" y="1929069"/>
            <a:ext cx="6477000" cy="19141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019F2"/>
                </a:solidFill>
              </a:rPr>
              <a:t>String Analysis for JavaScript Programs Using JSAI 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18" y="5504807"/>
            <a:ext cx="3635636" cy="1174088"/>
          </a:xfrm>
        </p:spPr>
        <p:txBody>
          <a:bodyPr/>
          <a:lstStyle/>
          <a:p>
            <a:r>
              <a:rPr lang="en-US" dirty="0" smtClean="0"/>
              <a:t>Yves Engelmann</a:t>
            </a:r>
          </a:p>
          <a:p>
            <a:r>
              <a:rPr lang="en-US" dirty="0" smtClean="0"/>
              <a:t>Serena King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15315" y="5485140"/>
            <a:ext cx="3635636" cy="1174088"/>
          </a:xfrm>
          <a:prstGeom prst="rect">
            <a:avLst/>
          </a:prstGeo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Advisor: Lunjin Lu </a:t>
            </a:r>
          </a:p>
        </p:txBody>
      </p:sp>
    </p:spTree>
    <p:extLst>
      <p:ext uri="{BB962C8B-B14F-4D97-AF65-F5344CB8AC3E}">
        <p14:creationId xmlns:p14="http://schemas.microsoft.com/office/powerpoint/2010/main" val="343415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019F2"/>
                </a:solidFill>
              </a:rPr>
              <a:t>Purpose of This Research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37363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0DE3"/>
                </a:solidFill>
              </a:rPr>
              <a:t>Design/implement domain of string properties on top of JSAI - an analysis engine that was developed at </a:t>
            </a:r>
            <a:r>
              <a:rPr lang="en-US" sz="4000" dirty="0" smtClean="0">
                <a:solidFill>
                  <a:srgbClr val="FF0DE3"/>
                </a:solidFill>
              </a:rPr>
              <a:t>UCSB</a:t>
            </a:r>
            <a:r>
              <a:rPr lang="en-US" sz="4000" dirty="0"/>
              <a:t> </a:t>
            </a:r>
            <a:endParaRPr lang="en-US" sz="4000" dirty="0">
              <a:solidFill>
                <a:srgbClr val="FF0D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en-US" b="1" dirty="0" smtClean="0">
                <a:solidFill>
                  <a:srgbClr val="1019F2"/>
                </a:solidFill>
              </a:rPr>
              <a:t>How does it fit in with The Security Theme?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14350"/>
            <a:ext cx="7313613" cy="2128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DE3"/>
                </a:solidFill>
              </a:rPr>
              <a:t>An increased precision of string static analyzer will help prevent XSS, MFE, and SQLI attacks to JavaScript based programs.</a:t>
            </a:r>
            <a:endParaRPr lang="en-US" sz="3200" dirty="0">
              <a:solidFill>
                <a:srgbClr val="FF0D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7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019F2"/>
                </a:solidFill>
              </a:rPr>
              <a:t>What is Program Analysis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terms, program analysis is an automated analysis of program behavior</a:t>
            </a:r>
          </a:p>
          <a:p>
            <a:r>
              <a:rPr lang="en-US" dirty="0" smtClean="0"/>
              <a:t>Program analysis is about developing tools and algorithms that help analyze other programs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Hint: Static Analysis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019F2"/>
                </a:solidFill>
              </a:rPr>
              <a:t>Static Program Analysis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the source code of a given program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FF0000"/>
                </a:solidFill>
              </a:rPr>
              <a:t>Dynamic Program Analysis</a:t>
            </a:r>
            <a:r>
              <a:rPr lang="en-US" dirty="0" smtClean="0"/>
              <a:t>: Analyzes the program 		</a:t>
            </a:r>
            <a:r>
              <a:rPr lang="en-US" dirty="0"/>
              <a:t> </a:t>
            </a:r>
            <a:r>
              <a:rPr lang="en-US" dirty="0" smtClean="0"/>
              <a:t>              while its running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8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019F2"/>
                </a:solidFill>
              </a:rPr>
              <a:t>Static Program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analyses are either: 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Unsound: </a:t>
            </a:r>
            <a:r>
              <a:rPr lang="en-US" dirty="0" smtClean="0"/>
              <a:t>May say program is safe even though it is unsafe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Sound, but incomplete: </a:t>
            </a:r>
            <a:r>
              <a:rPr lang="en-US" dirty="0" smtClean="0"/>
              <a:t>May say program is unsafe even though is safe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Non-terminating: </a:t>
            </a:r>
            <a:r>
              <a:rPr lang="en-US" dirty="0" smtClean="0"/>
              <a:t>Always gives correct answer when it terminates, but may run forever</a:t>
            </a:r>
          </a:p>
          <a:p>
            <a:pPr>
              <a:buFont typeface="Wingdings" charset="2"/>
              <a:buChar char=""/>
            </a:pPr>
            <a:r>
              <a:rPr lang="en-US" dirty="0" smtClean="0">
                <a:solidFill>
                  <a:srgbClr val="111DBC"/>
                </a:solidFill>
              </a:rPr>
              <a:t>Many static analysis techniques are sound but incomplete.</a:t>
            </a:r>
          </a:p>
        </p:txBody>
      </p:sp>
    </p:spTree>
    <p:extLst>
      <p:ext uri="{BB962C8B-B14F-4D97-AF65-F5344CB8AC3E}">
        <p14:creationId xmlns:p14="http://schemas.microsoft.com/office/powerpoint/2010/main" val="16830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019F2"/>
                </a:solidFill>
              </a:rPr>
              <a:t>Timeline</a:t>
            </a:r>
            <a:endParaRPr lang="en-US" b="1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625810" cy="4056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Week 1 - 2	Literature survey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Week 3 – 6 	Design/Implementation</a:t>
            </a:r>
          </a:p>
          <a:p>
            <a:pPr marL="0" indent="0">
              <a:buNone/>
            </a:pPr>
            <a:r>
              <a:rPr lang="en-US" sz="3600" b="1" dirty="0" smtClean="0"/>
              <a:t>Week 6 Mid – Summer Presentation</a:t>
            </a:r>
          </a:p>
          <a:p>
            <a:pPr marL="0" indent="0">
              <a:buNone/>
            </a:pPr>
            <a:r>
              <a:rPr lang="en-US" sz="3600" b="1" dirty="0" smtClean="0"/>
              <a:t>Week 7 – 9 </a:t>
            </a:r>
            <a:r>
              <a:rPr lang="en-US" sz="3600" b="1" dirty="0" smtClean="0"/>
              <a:t>	Writing </a:t>
            </a:r>
            <a:r>
              <a:rPr lang="en-US" sz="3600" b="1" dirty="0" smtClean="0"/>
              <a:t>Paper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3060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1019F2"/>
                </a:solidFill>
              </a:rPr>
              <a:t>Design/Implementation</a:t>
            </a:r>
            <a:br>
              <a:rPr lang="en-US" sz="4800" b="1" dirty="0">
                <a:solidFill>
                  <a:srgbClr val="1019F2"/>
                </a:solidFill>
              </a:rPr>
            </a:br>
            <a:endParaRPr lang="en-US" dirty="0">
              <a:solidFill>
                <a:srgbClr val="1019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368069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TOOLS TO BE </a:t>
            </a:r>
            <a:r>
              <a:rPr lang="en-US" b="1" u="sng" dirty="0" smtClean="0">
                <a:solidFill>
                  <a:srgbClr val="FF0000"/>
                </a:solidFill>
              </a:rPr>
              <a:t>USED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sz="1600" dirty="0" smtClean="0">
                <a:solidFill>
                  <a:srgbClr val="000000"/>
                </a:solidFill>
              </a:rPr>
              <a:t>Understand the current constant propagation domain</a:t>
            </a:r>
          </a:p>
          <a:p>
            <a:pPr>
              <a:buFont typeface="Wingdings" charset="2"/>
              <a:buChar char="²"/>
            </a:pPr>
            <a:r>
              <a:rPr lang="en-US" sz="1600" dirty="0" smtClean="0"/>
              <a:t>FA Software</a:t>
            </a:r>
          </a:p>
          <a:p>
            <a:pPr>
              <a:buFont typeface="Wingdings" charset="2"/>
              <a:buChar char="²"/>
            </a:pPr>
            <a:r>
              <a:rPr lang="en-US" sz="1600" dirty="0" smtClean="0"/>
              <a:t>Current JSAI Analyzer</a:t>
            </a:r>
            <a:endParaRPr lang="en-US" dirty="0" smtClean="0"/>
          </a:p>
          <a:p>
            <a:pPr>
              <a:buFont typeface="Wingdings" charset="2"/>
              <a:buChar char="²"/>
            </a:pPr>
            <a:r>
              <a:rPr lang="en-US" sz="1600" dirty="0"/>
              <a:t>Eclipse IDE to modify Scala source code</a:t>
            </a:r>
          </a:p>
          <a:p>
            <a:pPr>
              <a:buFont typeface="Wingdings" charset="2"/>
              <a:buChar char="²"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598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112</TotalTime>
  <Words>399</Words>
  <Application>Microsoft Office PowerPoint</Application>
  <PresentationFormat>On-screen Show (4:3)</PresentationFormat>
  <Paragraphs>47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Goudy Old Style</vt:lpstr>
      <vt:lpstr>Impact</vt:lpstr>
      <vt:lpstr>Rockwell</vt:lpstr>
      <vt:lpstr>Wingdings</vt:lpstr>
      <vt:lpstr>Inkwell</vt:lpstr>
      <vt:lpstr>String Analysis for JavaScript Programs Using JSAI </vt:lpstr>
      <vt:lpstr>Purpose of This Research</vt:lpstr>
      <vt:lpstr>How does it fit in with The Security Theme?</vt:lpstr>
      <vt:lpstr>What is Program Analysis</vt:lpstr>
      <vt:lpstr>Static Program Analysis</vt:lpstr>
      <vt:lpstr>Static Program Analysis</vt:lpstr>
      <vt:lpstr>Timeline</vt:lpstr>
      <vt:lpstr>Design/Implementation </vt:lpstr>
    </vt:vector>
  </TitlesOfParts>
  <Company>Wofford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Analysis for JavaScript Programs Using JSAI</dc:title>
  <dc:creator>Yves Engelmann</dc:creator>
  <cp:lastModifiedBy>reu-20</cp:lastModifiedBy>
  <cp:revision>13</cp:revision>
  <dcterms:created xsi:type="dcterms:W3CDTF">2015-05-29T16:36:25Z</dcterms:created>
  <dcterms:modified xsi:type="dcterms:W3CDTF">2015-06-01T12:43:06Z</dcterms:modified>
</cp:coreProperties>
</file>